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5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0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88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37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9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57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0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0100-E8AB-4003-8D7B-DA8B3D2AC8F9}" type="datetimeFigureOut">
              <a:rPr lang="pt-BR" smtClean="0"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42DB-CDC1-44D3-B56A-53B24B44B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5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r="17072" b="7863"/>
          <a:stretch/>
        </p:blipFill>
        <p:spPr bwMode="auto">
          <a:xfrm>
            <a:off x="243840" y="95007"/>
            <a:ext cx="8656320" cy="67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3958" r="17306" b="6250"/>
          <a:stretch/>
        </p:blipFill>
        <p:spPr bwMode="auto">
          <a:xfrm>
            <a:off x="274320" y="144780"/>
            <a:ext cx="8595360" cy="65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63688" y="1851645"/>
            <a:ext cx="583264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99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pt-BR" sz="199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t-BR" sz="199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pt-BR" sz="199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2017" r="17189" b="6250"/>
          <a:stretch/>
        </p:blipFill>
        <p:spPr bwMode="auto">
          <a:xfrm>
            <a:off x="381704" y="73742"/>
            <a:ext cx="8366760" cy="67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2292" r="15784" b="10686"/>
          <a:stretch/>
        </p:blipFill>
        <p:spPr bwMode="auto">
          <a:xfrm>
            <a:off x="107504" y="260648"/>
            <a:ext cx="8869680" cy="6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1613" r="16252" b="8333"/>
          <a:stretch/>
        </p:blipFill>
        <p:spPr bwMode="auto">
          <a:xfrm>
            <a:off x="262448" y="116632"/>
            <a:ext cx="8702040" cy="65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1815" r="20468" b="6250"/>
          <a:stretch/>
        </p:blipFill>
        <p:spPr bwMode="auto">
          <a:xfrm>
            <a:off x="840432" y="44624"/>
            <a:ext cx="7620000" cy="67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4637" r="18712" b="6250"/>
          <a:stretch/>
        </p:blipFill>
        <p:spPr bwMode="auto">
          <a:xfrm>
            <a:off x="395536" y="188640"/>
            <a:ext cx="8397240" cy="65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4436" r="16603" b="8334"/>
          <a:stretch/>
        </p:blipFill>
        <p:spPr bwMode="auto">
          <a:xfrm>
            <a:off x="435808" y="238432"/>
            <a:ext cx="8168640" cy="638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5645" r="17540" b="4584"/>
          <a:stretch/>
        </p:blipFill>
        <p:spPr bwMode="auto">
          <a:xfrm>
            <a:off x="480060" y="188640"/>
            <a:ext cx="8183880" cy="656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t="24193" r="20586" b="15209"/>
          <a:stretch/>
        </p:blipFill>
        <p:spPr bwMode="auto">
          <a:xfrm>
            <a:off x="1020648" y="1084358"/>
            <a:ext cx="7223760" cy="44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Apresentação na tela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LG</dc:creator>
  <cp:lastModifiedBy>Samsung</cp:lastModifiedBy>
  <cp:revision>2</cp:revision>
  <dcterms:created xsi:type="dcterms:W3CDTF">2014-04-01T20:15:06Z</dcterms:created>
  <dcterms:modified xsi:type="dcterms:W3CDTF">2014-04-06T12:43:38Z</dcterms:modified>
</cp:coreProperties>
</file>