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58" r:id="rId5"/>
    <p:sldId id="278" r:id="rId6"/>
    <p:sldId id="259" r:id="rId7"/>
    <p:sldId id="279" r:id="rId8"/>
    <p:sldId id="260" r:id="rId9"/>
    <p:sldId id="280" r:id="rId10"/>
    <p:sldId id="261" r:id="rId11"/>
    <p:sldId id="281" r:id="rId12"/>
    <p:sldId id="262" r:id="rId13"/>
    <p:sldId id="282" r:id="rId14"/>
    <p:sldId id="263" r:id="rId15"/>
    <p:sldId id="283" r:id="rId16"/>
    <p:sldId id="264" r:id="rId17"/>
    <p:sldId id="284" r:id="rId18"/>
    <p:sldId id="265" r:id="rId19"/>
    <p:sldId id="285" r:id="rId20"/>
    <p:sldId id="266" r:id="rId21"/>
    <p:sldId id="286" r:id="rId22"/>
    <p:sldId id="267" r:id="rId23"/>
    <p:sldId id="287" r:id="rId24"/>
    <p:sldId id="269" r:id="rId25"/>
    <p:sldId id="288" r:id="rId26"/>
    <p:sldId id="270" r:id="rId27"/>
    <p:sldId id="289" r:id="rId28"/>
    <p:sldId id="271" r:id="rId29"/>
    <p:sldId id="290" r:id="rId30"/>
    <p:sldId id="272" r:id="rId31"/>
    <p:sldId id="291" r:id="rId32"/>
    <p:sldId id="273" r:id="rId33"/>
    <p:sldId id="292" r:id="rId34"/>
    <p:sldId id="274" r:id="rId35"/>
    <p:sldId id="293" r:id="rId36"/>
    <p:sldId id="275" r:id="rId37"/>
    <p:sldId id="294" r:id="rId38"/>
    <p:sldId id="276" r:id="rId39"/>
    <p:sldId id="295" r:id="rId4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146A-7264-4905-A890-37D408F1A769}" type="datetimeFigureOut">
              <a:rPr lang="pt-BR" smtClean="0"/>
              <a:t>29/10/2013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AFE-3E11-4D5C-9EB9-7EE0731F6D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9733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146A-7264-4905-A890-37D408F1A769}" type="datetimeFigureOut">
              <a:rPr lang="pt-BR" smtClean="0"/>
              <a:t>29/10/2013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AFE-3E11-4D5C-9EB9-7EE0731F6D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986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146A-7264-4905-A890-37D408F1A769}" type="datetimeFigureOut">
              <a:rPr lang="pt-BR" smtClean="0"/>
              <a:t>29/10/2013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AFE-3E11-4D5C-9EB9-7EE0731F6D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266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146A-7264-4905-A890-37D408F1A769}" type="datetimeFigureOut">
              <a:rPr lang="pt-BR" smtClean="0"/>
              <a:t>29/10/2013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AFE-3E11-4D5C-9EB9-7EE0731F6D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2619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146A-7264-4905-A890-37D408F1A769}" type="datetimeFigureOut">
              <a:rPr lang="pt-BR" smtClean="0"/>
              <a:t>29/10/2013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AFE-3E11-4D5C-9EB9-7EE0731F6D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3970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146A-7264-4905-A890-37D408F1A769}" type="datetimeFigureOut">
              <a:rPr lang="pt-BR" smtClean="0"/>
              <a:t>29/10/2013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AFE-3E11-4D5C-9EB9-7EE0731F6D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6961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146A-7264-4905-A890-37D408F1A769}" type="datetimeFigureOut">
              <a:rPr lang="pt-BR" smtClean="0"/>
              <a:t>29/10/2013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AFE-3E11-4D5C-9EB9-7EE0731F6D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5710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146A-7264-4905-A890-37D408F1A769}" type="datetimeFigureOut">
              <a:rPr lang="pt-BR" smtClean="0"/>
              <a:t>29/10/2013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AFE-3E11-4D5C-9EB9-7EE0731F6D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4642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146A-7264-4905-A890-37D408F1A769}" type="datetimeFigureOut">
              <a:rPr lang="pt-BR" smtClean="0"/>
              <a:t>29/10/2013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AFE-3E11-4D5C-9EB9-7EE0731F6D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4008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146A-7264-4905-A890-37D408F1A769}" type="datetimeFigureOut">
              <a:rPr lang="pt-BR" smtClean="0"/>
              <a:t>29/10/2013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AFE-3E11-4D5C-9EB9-7EE0731F6D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593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146A-7264-4905-A890-37D408F1A769}" type="datetimeFigureOut">
              <a:rPr lang="pt-BR" smtClean="0"/>
              <a:t>29/10/2013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AFE-3E11-4D5C-9EB9-7EE0731F6D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2178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E146A-7264-4905-A890-37D408F1A769}" type="datetimeFigureOut">
              <a:rPr lang="pt-BR" smtClean="0"/>
              <a:t>29/10/2013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B9AFE-3E11-4D5C-9EB9-7EE0731F6D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665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7" r="12387"/>
          <a:stretch/>
        </p:blipFill>
        <p:spPr bwMode="auto">
          <a:xfrm>
            <a:off x="0" y="-112825"/>
            <a:ext cx="9262028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76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1" r="12855"/>
          <a:stretch/>
        </p:blipFill>
        <p:spPr bwMode="auto">
          <a:xfrm>
            <a:off x="-108520" y="0"/>
            <a:ext cx="964692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325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1" r="13089"/>
          <a:stretch/>
        </p:blipFill>
        <p:spPr bwMode="auto">
          <a:xfrm>
            <a:off x="-252536" y="-99392"/>
            <a:ext cx="961644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5633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0" r="12738"/>
          <a:stretch/>
        </p:blipFill>
        <p:spPr bwMode="auto">
          <a:xfrm>
            <a:off x="-396552" y="-27384"/>
            <a:ext cx="970788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963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5" r="12972"/>
          <a:stretch/>
        </p:blipFill>
        <p:spPr bwMode="auto">
          <a:xfrm>
            <a:off x="-178376" y="-228600"/>
            <a:ext cx="964692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500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5" r="12972"/>
          <a:stretch/>
        </p:blipFill>
        <p:spPr bwMode="auto">
          <a:xfrm>
            <a:off x="-180528" y="-3800"/>
            <a:ext cx="964692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482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7" r="12972"/>
          <a:stretch/>
        </p:blipFill>
        <p:spPr bwMode="auto">
          <a:xfrm>
            <a:off x="-180528" y="-315416"/>
            <a:ext cx="966216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655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4" r="12738"/>
          <a:stretch/>
        </p:blipFill>
        <p:spPr bwMode="auto">
          <a:xfrm>
            <a:off x="-180528" y="-6072"/>
            <a:ext cx="96774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949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5" r="12972"/>
          <a:stretch/>
        </p:blipFill>
        <p:spPr bwMode="auto">
          <a:xfrm>
            <a:off x="-251460" y="-228600"/>
            <a:ext cx="964692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59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4" r="13089"/>
          <a:stretch/>
        </p:blipFill>
        <p:spPr bwMode="auto">
          <a:xfrm>
            <a:off x="-307152" y="-14330"/>
            <a:ext cx="963168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976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5" r="12621"/>
          <a:stretch/>
        </p:blipFill>
        <p:spPr bwMode="auto">
          <a:xfrm>
            <a:off x="-274320" y="-213792"/>
            <a:ext cx="969264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581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0" r="12387"/>
          <a:stretch/>
        </p:blipFill>
        <p:spPr bwMode="auto">
          <a:xfrm>
            <a:off x="-10852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270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2" r="12972"/>
          <a:stretch/>
        </p:blipFill>
        <p:spPr bwMode="auto">
          <a:xfrm>
            <a:off x="-324544" y="-99392"/>
            <a:ext cx="963168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982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2" r="12972"/>
          <a:stretch/>
        </p:blipFill>
        <p:spPr bwMode="auto">
          <a:xfrm>
            <a:off x="-243840" y="-228600"/>
            <a:ext cx="963168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701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0" r="12855"/>
          <a:stretch/>
        </p:blipFill>
        <p:spPr bwMode="auto">
          <a:xfrm>
            <a:off x="-252536" y="392"/>
            <a:ext cx="969264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093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5" r="12621"/>
          <a:stretch/>
        </p:blipFill>
        <p:spPr bwMode="auto">
          <a:xfrm>
            <a:off x="-108520" y="-228600"/>
            <a:ext cx="969264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289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2" r="12972"/>
          <a:stretch/>
        </p:blipFill>
        <p:spPr bwMode="auto">
          <a:xfrm>
            <a:off x="-36512" y="-141784"/>
            <a:ext cx="963168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550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0" r="12973"/>
          <a:stretch/>
        </p:blipFill>
        <p:spPr bwMode="auto">
          <a:xfrm>
            <a:off x="-266700" y="-228600"/>
            <a:ext cx="96774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850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4" r="13089"/>
          <a:stretch/>
        </p:blipFill>
        <p:spPr bwMode="auto">
          <a:xfrm>
            <a:off x="-252536" y="-315416"/>
            <a:ext cx="963168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458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4" r="12738"/>
          <a:stretch/>
        </p:blipFill>
        <p:spPr bwMode="auto">
          <a:xfrm>
            <a:off x="-108520" y="-228600"/>
            <a:ext cx="96774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743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4" r="12738"/>
          <a:stretch/>
        </p:blipFill>
        <p:spPr bwMode="auto">
          <a:xfrm>
            <a:off x="-108520" y="-357808"/>
            <a:ext cx="96774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438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0" r="12621"/>
          <a:stretch/>
        </p:blipFill>
        <p:spPr bwMode="auto">
          <a:xfrm>
            <a:off x="-289560" y="-99392"/>
            <a:ext cx="972312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67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8" r="12738"/>
          <a:stretch/>
        </p:blipFill>
        <p:spPr bwMode="auto">
          <a:xfrm>
            <a:off x="-251460" y="-228600"/>
            <a:ext cx="964692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4925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9" r="12972"/>
          <a:stretch/>
        </p:blipFill>
        <p:spPr bwMode="auto">
          <a:xfrm>
            <a:off x="-180528" y="-228600"/>
            <a:ext cx="961644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6755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1" r="12821"/>
          <a:stretch/>
        </p:blipFill>
        <p:spPr bwMode="auto">
          <a:xfrm>
            <a:off x="-396552" y="-244664"/>
            <a:ext cx="9674942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6680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4" r="12855"/>
          <a:stretch/>
        </p:blipFill>
        <p:spPr bwMode="auto">
          <a:xfrm>
            <a:off x="-180528" y="-228600"/>
            <a:ext cx="966216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0896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7" r="12621"/>
          <a:stretch/>
        </p:blipFill>
        <p:spPr bwMode="auto">
          <a:xfrm>
            <a:off x="-324544" y="-213792"/>
            <a:ext cx="970788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0732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7" r="12855"/>
          <a:stretch/>
        </p:blipFill>
        <p:spPr bwMode="auto">
          <a:xfrm>
            <a:off x="-266700" y="-228600"/>
            <a:ext cx="96774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3786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7" r="12855"/>
          <a:stretch/>
        </p:blipFill>
        <p:spPr bwMode="auto">
          <a:xfrm>
            <a:off x="-266700" y="0"/>
            <a:ext cx="96774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6319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7" r="12972"/>
          <a:stretch/>
        </p:blipFill>
        <p:spPr bwMode="auto">
          <a:xfrm>
            <a:off x="-252536" y="-228600"/>
            <a:ext cx="966216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9651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7" r="12738"/>
          <a:stretch/>
        </p:blipFill>
        <p:spPr bwMode="auto">
          <a:xfrm>
            <a:off x="-274320" y="-30088"/>
            <a:ext cx="969264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1170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7" r="12972"/>
          <a:stretch/>
        </p:blipFill>
        <p:spPr bwMode="auto">
          <a:xfrm>
            <a:off x="-259080" y="-228600"/>
            <a:ext cx="966216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5003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1196752"/>
            <a:ext cx="7488832" cy="17526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b="1" u="sng" dirty="0" smtClean="0">
                <a:solidFill>
                  <a:schemeClr val="tx1"/>
                </a:solidFill>
              </a:rPr>
              <a:t>Referência eletrônica:</a:t>
            </a:r>
          </a:p>
          <a:p>
            <a:pPr algn="just"/>
            <a:r>
              <a:rPr lang="pt-BR" b="1" dirty="0" smtClean="0">
                <a:solidFill>
                  <a:schemeClr val="tx1"/>
                </a:solidFill>
              </a:rPr>
              <a:t>A Terceira Revelação: </a:t>
            </a:r>
            <a:r>
              <a:rPr lang="pt-BR" dirty="0" err="1" smtClean="0">
                <a:solidFill>
                  <a:schemeClr val="tx1"/>
                </a:solidFill>
              </a:rPr>
              <a:t>Espiritísmo</a:t>
            </a:r>
            <a:r>
              <a:rPr lang="pt-BR" dirty="0" smtClean="0">
                <a:solidFill>
                  <a:schemeClr val="tx1"/>
                </a:solidFill>
              </a:rPr>
              <a:t>. Disponível em: &lt;http://www.searadomestre.com.br/evangelizacao/astresrevelacoes.htm&gt;. Acessado em: 29 out 2013. 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587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9" r="13165"/>
          <a:stretch/>
        </p:blipFill>
        <p:spPr bwMode="auto">
          <a:xfrm>
            <a:off x="-108520" y="-228600"/>
            <a:ext cx="965373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524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4" r="13089"/>
          <a:stretch/>
        </p:blipFill>
        <p:spPr bwMode="auto">
          <a:xfrm>
            <a:off x="-243840" y="-228600"/>
            <a:ext cx="963168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222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8" r="12503"/>
          <a:stretch/>
        </p:blipFill>
        <p:spPr bwMode="auto">
          <a:xfrm>
            <a:off x="-324544" y="-228600"/>
            <a:ext cx="972312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446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4" r="12738"/>
          <a:stretch/>
        </p:blipFill>
        <p:spPr bwMode="auto">
          <a:xfrm>
            <a:off x="-266700" y="-228600"/>
            <a:ext cx="96774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079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7" r="12738"/>
          <a:stretch/>
        </p:blipFill>
        <p:spPr bwMode="auto">
          <a:xfrm>
            <a:off x="-108520" y="0"/>
            <a:ext cx="969264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076056" y="2132856"/>
            <a:ext cx="10081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Rivail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871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5" r="12972"/>
          <a:stretch/>
        </p:blipFill>
        <p:spPr bwMode="auto">
          <a:xfrm>
            <a:off x="-251460" y="-30088"/>
            <a:ext cx="964692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2947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25</Words>
  <Application>Microsoft Office PowerPoint</Application>
  <PresentationFormat>Apresentação na tela (4:3)</PresentationFormat>
  <Paragraphs>3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LG</dc:creator>
  <cp:lastModifiedBy>LG</cp:lastModifiedBy>
  <cp:revision>26</cp:revision>
  <dcterms:created xsi:type="dcterms:W3CDTF">2013-10-29T18:22:56Z</dcterms:created>
  <dcterms:modified xsi:type="dcterms:W3CDTF">2013-10-29T19:21:03Z</dcterms:modified>
</cp:coreProperties>
</file>