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1772-6CFC-49B4-8CE0-F8FE8D7E159C}" type="datetimeFigureOut">
              <a:rPr lang="pt-BR" smtClean="0"/>
              <a:t>15/06/2014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C11A-2EFE-44E0-818B-CD7EC785C0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453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1772-6CFC-49B4-8CE0-F8FE8D7E159C}" type="datetimeFigureOut">
              <a:rPr lang="pt-BR" smtClean="0"/>
              <a:t>15/06/2014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C11A-2EFE-44E0-818B-CD7EC785C0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6416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1772-6CFC-49B4-8CE0-F8FE8D7E159C}" type="datetimeFigureOut">
              <a:rPr lang="pt-BR" smtClean="0"/>
              <a:t>15/06/2014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C11A-2EFE-44E0-818B-CD7EC785C0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0740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1772-6CFC-49B4-8CE0-F8FE8D7E159C}" type="datetimeFigureOut">
              <a:rPr lang="pt-BR" smtClean="0"/>
              <a:t>15/06/2014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C11A-2EFE-44E0-818B-CD7EC785C0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8621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1772-6CFC-49B4-8CE0-F8FE8D7E159C}" type="datetimeFigureOut">
              <a:rPr lang="pt-BR" smtClean="0"/>
              <a:t>15/06/2014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C11A-2EFE-44E0-818B-CD7EC785C0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5048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1772-6CFC-49B4-8CE0-F8FE8D7E159C}" type="datetimeFigureOut">
              <a:rPr lang="pt-BR" smtClean="0"/>
              <a:t>15/06/2014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C11A-2EFE-44E0-818B-CD7EC785C0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4858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1772-6CFC-49B4-8CE0-F8FE8D7E159C}" type="datetimeFigureOut">
              <a:rPr lang="pt-BR" smtClean="0"/>
              <a:t>15/06/2014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C11A-2EFE-44E0-818B-CD7EC785C0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105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1772-6CFC-49B4-8CE0-F8FE8D7E159C}" type="datetimeFigureOut">
              <a:rPr lang="pt-BR" smtClean="0"/>
              <a:t>15/06/2014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C11A-2EFE-44E0-818B-CD7EC785C0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5288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1772-6CFC-49B4-8CE0-F8FE8D7E159C}" type="datetimeFigureOut">
              <a:rPr lang="pt-BR" smtClean="0"/>
              <a:t>15/06/2014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C11A-2EFE-44E0-818B-CD7EC785C0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8817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1772-6CFC-49B4-8CE0-F8FE8D7E159C}" type="datetimeFigureOut">
              <a:rPr lang="pt-BR" smtClean="0"/>
              <a:t>15/06/2014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C11A-2EFE-44E0-818B-CD7EC785C0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9576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1772-6CFC-49B4-8CE0-F8FE8D7E159C}" type="datetimeFigureOut">
              <a:rPr lang="pt-BR" smtClean="0"/>
              <a:t>15/06/2014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C11A-2EFE-44E0-818B-CD7EC785C0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7332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21772-6CFC-49B4-8CE0-F8FE8D7E159C}" type="datetimeFigureOut">
              <a:rPr lang="pt-BR" smtClean="0"/>
              <a:t>15/06/2014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1C11A-2EFE-44E0-818B-CD7EC785C0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6134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584176" cy="3162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16632"/>
            <a:ext cx="1584176" cy="3162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1810" y="667338"/>
            <a:ext cx="2158702" cy="254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530" y="620688"/>
            <a:ext cx="2158702" cy="254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65104"/>
            <a:ext cx="2088232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437112"/>
            <a:ext cx="2088232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261101"/>
            <a:ext cx="2017762" cy="237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750" y="4297972"/>
            <a:ext cx="2017762" cy="237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6824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48680"/>
            <a:ext cx="1584176" cy="2632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48680"/>
            <a:ext cx="1584176" cy="2632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45853"/>
            <a:ext cx="1872208" cy="2838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76672"/>
            <a:ext cx="1872208" cy="2838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65104"/>
            <a:ext cx="2016224" cy="2154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365104"/>
            <a:ext cx="2016224" cy="2154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266" y="4365104"/>
            <a:ext cx="1653934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365104"/>
            <a:ext cx="1653934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4486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0" r="7984"/>
          <a:stretch/>
        </p:blipFill>
        <p:spPr bwMode="auto">
          <a:xfrm>
            <a:off x="4572000" y="1060110"/>
            <a:ext cx="1976284" cy="2038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0" r="7984"/>
          <a:stretch/>
        </p:blipFill>
        <p:spPr bwMode="auto">
          <a:xfrm>
            <a:off x="7164288" y="1052736"/>
            <a:ext cx="1976284" cy="2038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331" y="692696"/>
            <a:ext cx="1758286" cy="2529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3714" y="692696"/>
            <a:ext cx="1758286" cy="2529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972301" y="4339017"/>
            <a:ext cx="3548226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005799" y="4339017"/>
            <a:ext cx="3548226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907854" y="4137742"/>
            <a:ext cx="3085982" cy="1842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758676" y="4122644"/>
            <a:ext cx="3085982" cy="1842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5762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836712"/>
            <a:ext cx="2448272" cy="2259944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881024"/>
            <a:ext cx="2448272" cy="2259944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692696"/>
            <a:ext cx="2016224" cy="252028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692696"/>
            <a:ext cx="2016224" cy="252028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4457879"/>
            <a:ext cx="2304256" cy="2304256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4509120"/>
            <a:ext cx="2304256" cy="2304256"/>
          </a:xfrm>
          <a:prstGeom prst="rect">
            <a:avLst/>
          </a:prstGeom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43420" y="4571532"/>
            <a:ext cx="2729368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023740" y="4505652"/>
            <a:ext cx="2729368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9801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62" b="11900"/>
          <a:stretch/>
        </p:blipFill>
        <p:spPr>
          <a:xfrm>
            <a:off x="2460019" y="620688"/>
            <a:ext cx="2111981" cy="2461725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62" b="11900"/>
          <a:stretch/>
        </p:blipFill>
        <p:spPr>
          <a:xfrm>
            <a:off x="-36512" y="620688"/>
            <a:ext cx="2111981" cy="2461725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2" t="4769" r="7110" b="4201"/>
          <a:stretch/>
        </p:blipFill>
        <p:spPr>
          <a:xfrm>
            <a:off x="4572000" y="1094769"/>
            <a:ext cx="2062180" cy="1987644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2" t="4769" r="7110" b="4201"/>
          <a:stretch/>
        </p:blipFill>
        <p:spPr>
          <a:xfrm>
            <a:off x="7118332" y="1081316"/>
            <a:ext cx="2062180" cy="1987644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" r="4884"/>
          <a:stretch/>
        </p:blipFill>
        <p:spPr>
          <a:xfrm>
            <a:off x="-36512" y="4361795"/>
            <a:ext cx="2075260" cy="2165116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" r="4884"/>
          <a:stretch/>
        </p:blipFill>
        <p:spPr>
          <a:xfrm>
            <a:off x="2496740" y="4365104"/>
            <a:ext cx="2075260" cy="2165116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22" r="15327"/>
          <a:stretch/>
        </p:blipFill>
        <p:spPr>
          <a:xfrm>
            <a:off x="4540140" y="4149080"/>
            <a:ext cx="2192100" cy="2388276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22" r="15327"/>
          <a:stretch/>
        </p:blipFill>
        <p:spPr>
          <a:xfrm>
            <a:off x="6988412" y="4149080"/>
            <a:ext cx="2192100" cy="238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252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53" t="8336" r="6025"/>
          <a:stretch/>
        </p:blipFill>
        <p:spPr>
          <a:xfrm>
            <a:off x="14748" y="1052736"/>
            <a:ext cx="1976284" cy="2125326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53" t="8336" r="6025"/>
          <a:stretch/>
        </p:blipFill>
        <p:spPr>
          <a:xfrm>
            <a:off x="2595716" y="1005038"/>
            <a:ext cx="1976284" cy="2125326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091369" y="897231"/>
            <a:ext cx="2977488" cy="1584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755663" y="957305"/>
            <a:ext cx="2977488" cy="1584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" y="4536263"/>
            <a:ext cx="1976284" cy="2052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724" y="4581128"/>
            <a:ext cx="1976284" cy="2052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2" r="8088"/>
          <a:stretch/>
        </p:blipFill>
        <p:spPr bwMode="auto">
          <a:xfrm>
            <a:off x="4572000" y="4268257"/>
            <a:ext cx="2125502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2" r="8088"/>
          <a:stretch/>
        </p:blipFill>
        <p:spPr bwMode="auto">
          <a:xfrm>
            <a:off x="7020272" y="4293096"/>
            <a:ext cx="2125502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4095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015811" y="1088647"/>
            <a:ext cx="3096156" cy="1584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648486" y="1088647"/>
            <a:ext cx="3096156" cy="1584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994" y="647246"/>
            <a:ext cx="1847850" cy="246697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646" y="620688"/>
            <a:ext cx="1847850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3090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0</Words>
  <Application>Microsoft Office PowerPoint</Application>
  <PresentationFormat>Apresentação na tela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LG</dc:creator>
  <cp:lastModifiedBy>Samsung</cp:lastModifiedBy>
  <cp:revision>7</cp:revision>
  <dcterms:created xsi:type="dcterms:W3CDTF">2014-06-10T16:44:52Z</dcterms:created>
  <dcterms:modified xsi:type="dcterms:W3CDTF">2014-06-15T15:14:05Z</dcterms:modified>
</cp:coreProperties>
</file>